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7050B6-DD52-4DAF-B651-DFC0118606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3E83C8-2965-42B7-9189-884F7C1C53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9AAC5-73C7-445B-8F4A-BC143EFAE0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6509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6404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71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662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2733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116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1082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942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54B57A-B8D8-4A46-A1E5-CA4245D3E8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8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41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4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26F3CC-ADB2-4B5B-A846-48969EDD3D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0F09DC-7D17-441D-8CE9-92B806F75D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40393F1-E4C2-4451-A37E-4D7D62504B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02B627E-16CB-4FA9-AB29-48DEC4D9BB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FF6C2B-6BFB-4C4F-9827-9BF4A8E8B2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9713BE-D65A-4691-A531-9F5C0AF7B9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37BDEF-2775-41C1-A9E9-6C87A584EE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u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685800"/>
            <a:ext cx="6064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1616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2020-11-21T02:07:37.562</cp:lastPrinted>
  <dcterms:created xsi:type="dcterms:W3CDTF">2020-11-21T02:07:37Z</dcterms:created>
  <dcterms:modified xsi:type="dcterms:W3CDTF">2020-11-21T02:07:37Z</dcterms:modified>
</cp:coreProperties>
</file>