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B67F23-856F-4B47-B205-2527A72BF5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9A0AEC-81B9-49EB-B3C9-3B6BDC98B7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B43A10-1C10-4170-82B3-42B978F9D1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994D8F-F2F2-4455-9416-87B169EBA7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B3CDE6-864C-41BF-89D2-69AF16DD75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122A64-65C8-4C98-A470-92B39B0686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A4CE3E-1EE4-4240-A748-6E9B82E61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2FBF7E3-607D-46F9-8A15-99C508FA9A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6CB8321-F039-496D-AE1D-5AC68C817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A257A9-7AF4-4AE3-94B3-547827EEE4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153B23-4756-4E60-B5F8-98901E05EC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6638"/>
            <a:ext cx="7772400" cy="224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3662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2020-11-21T02:07:38.026</cp:lastPrinted>
  <dcterms:created xsi:type="dcterms:W3CDTF">2020-11-21T02:07:38Z</dcterms:created>
  <dcterms:modified xsi:type="dcterms:W3CDTF">2020-11-21T02:07:38Z</dcterms:modified>
</cp:coreProperties>
</file>