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90B06A-C6C7-4B74-853B-C394DFCFAA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4D5C93-E8DB-4AB1-8362-3344905292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F368C2-06F3-4470-B16F-9435F90F23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26509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56404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2712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46627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2733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5116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71082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5942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7810D2-C03D-4CB3-B8E8-44502D9AB3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887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06541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84448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742B77-0ED4-4996-BDAF-CC5C57A730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0CBCA19-608B-4912-991E-7DEE50F24F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8B1D160-8472-4D32-9034-2A835F4899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B7273E4-786E-497E-AA9D-4AA88129B3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FCAEB77-0608-4F28-8E87-5E5A393CB3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7B4475B-7688-4466-9045-DD39E4CB6A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AD714C3-177A-4335-ADAD-815D7248A7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u0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19338"/>
            <a:ext cx="7772400" cy="2219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103072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2020-11-21T02:07:38.439</cp:lastPrinted>
  <dcterms:created xsi:type="dcterms:W3CDTF">2020-11-21T02:07:38Z</dcterms:created>
  <dcterms:modified xsi:type="dcterms:W3CDTF">2020-11-21T02:07:38Z</dcterms:modified>
</cp:coreProperties>
</file>