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182279-1DCF-4FAE-BD4C-CC500D626B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BADB815-250D-4EBF-A62B-9AC5C8980C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A1FA37-4E1C-46BF-BEAE-3720CDB796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26509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56404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52712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46627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82733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511646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71082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65942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2634512-25BD-4EA0-A106-2A017E41BE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5887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06541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84448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C2B2BB-BC81-4D44-B8BE-82A5F1B99D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2019E5B-A12A-4D9C-BC22-903A5C2F12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EF1D46B-EE9E-41A4-838D-AD1FBDBAE2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AE563F1-5717-4F41-B5B7-3F83839299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7C3AEAA-F487-4E71-9B76-0B0054F89E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03B6A76-7EBC-46B7-8979-10BF4E412A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8C3DBF9-F3F0-4717-B684-20C0B532DC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u0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90688"/>
            <a:ext cx="7772400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90612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2020-11-21T02:07:38.664</cp:lastPrinted>
  <dcterms:created xsi:type="dcterms:W3CDTF">2020-11-21T02:07:38Z</dcterms:created>
  <dcterms:modified xsi:type="dcterms:W3CDTF">2020-11-21T02:07:38Z</dcterms:modified>
</cp:coreProperties>
</file>