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18F8AC8-9F14-46FA-BA45-A2D904D5FD5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AF9D8FA-A517-4482-B2B2-5772D529A55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0879494-38BF-47E3-ACDB-9378F9663A0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E2FA9-B86A-4DAB-A750-6C979D84B72E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79C66-062C-4881-B770-BB8BAD79D0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0265092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E2FA9-B86A-4DAB-A750-6C979D84B72E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79C66-062C-4881-B770-BB8BAD79D0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5564042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E2FA9-B86A-4DAB-A750-6C979D84B72E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79C66-062C-4881-B770-BB8BAD79D0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7527120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E2FA9-B86A-4DAB-A750-6C979D84B72E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79C66-062C-4881-B770-BB8BAD79D0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9466279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E2FA9-B86A-4DAB-A750-6C979D84B72E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79C66-062C-4881-B770-BB8BAD79D0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8827337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E2FA9-B86A-4DAB-A750-6C979D84B72E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79C66-062C-4881-B770-BB8BAD79D0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7511646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E2FA9-B86A-4DAB-A750-6C979D84B72E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79C66-062C-4881-B770-BB8BAD79D0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7771082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E2FA9-B86A-4DAB-A750-6C979D84B72E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79C66-062C-4881-B770-BB8BAD79D0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0659429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39FDF5D-5B13-432E-B293-4F2B5E28E14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E2FA9-B86A-4DAB-A750-6C979D84B72E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79C66-062C-4881-B770-BB8BAD79D0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358873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E2FA9-B86A-4DAB-A750-6C979D84B72E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79C66-062C-4881-B770-BB8BAD79D0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0065418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E2FA9-B86A-4DAB-A750-6C979D84B72E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79C66-062C-4881-B770-BB8BAD79D0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9844481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9BD001E-1F7D-4890-924B-76870FBF370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F9246561-5A94-4FFC-A4B7-2D37FC17192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CE22C278-3A9B-45AB-BBBF-7BCAC364E51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BC7D3188-E10C-4516-8A6C-FAC8A3B3C28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FD8B1F51-403A-479C-8406-E62C961743B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35F7E9D-A486-48C3-99AA-1417ADB89EA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C85C9E11-C87B-4A1E-BD6F-55E1493B9C1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08E2FA9-B86A-4DAB-A750-6C979D84B72E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6DF79C66-062C-4881-B770-BB8BAD79D0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7776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4u00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098675"/>
            <a:ext cx="7772400" cy="26606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47181745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2020-11-21T02:07:38.895</cp:lastPrinted>
  <dcterms:created xsi:type="dcterms:W3CDTF">2020-11-21T02:07:38Z</dcterms:created>
  <dcterms:modified xsi:type="dcterms:W3CDTF">2020-11-21T02:07:38Z</dcterms:modified>
</cp:coreProperties>
</file>