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6BE7CC-D8B4-4437-B226-9E9DBA6334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E5D53-4FAF-4571-80C6-29BB1192F0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0051F9-612C-4EA9-A98C-99851C51D2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81B939-B2BC-4C35-ACE1-897C6C7787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CAE82D-62B2-43D3-9EEB-756BE64465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872F84-599B-4D0A-8A7B-2436F3FCE9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70476E-A3FD-472A-A094-0584D8468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A5F908-56A8-494E-A67D-353C43190B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8697AC-DA2B-456B-81EA-8BA50EF0A7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5510B8-E241-45D1-8F49-E5467AA43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A101E5-BAC4-4B1F-83A6-D746634E94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2750"/>
            <a:ext cx="7772400" cy="950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0250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2020-11-21T02:07:39.115</cp:lastPrinted>
  <dcterms:created xsi:type="dcterms:W3CDTF">2020-11-21T02:07:39Z</dcterms:created>
  <dcterms:modified xsi:type="dcterms:W3CDTF">2020-11-21T02:07:39Z</dcterms:modified>
</cp:coreProperties>
</file>