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D13C87-14ED-4FF2-AFB7-8C2F6202D2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5384DE-76C3-45FC-BE77-641A147AD6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87799E-B03F-4704-90B8-2199E3FC54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8BC197-5927-43F8-A58B-E104BE262F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B7FDE8-72F7-4C43-A20D-38A069C041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108F07-E6AC-45BE-BF3A-A19CCB0B68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E84F598-EFA1-489C-BDAF-B307FC1B2E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FC11B2A-3378-4928-82CC-C1A9EFDE46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1CA0B18-5E1A-4A81-B748-FFAF15E554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17069A-96E7-4EA5-A7FA-21C279BDEF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71A623-3A68-4336-8F22-E8857D6A07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685800"/>
            <a:ext cx="56245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14401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2020-11-21T02:45:02.859</cp:lastPrinted>
  <dcterms:created xsi:type="dcterms:W3CDTF">2020-11-21T02:45:02Z</dcterms:created>
  <dcterms:modified xsi:type="dcterms:W3CDTF">2020-11-21T02:45:02Z</dcterms:modified>
</cp:coreProperties>
</file>