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9830AC-C6DA-4171-AA3E-C015552695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C29B9D-72CB-4748-B358-FA1A18BDEE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19727A-E446-4ACC-AFC6-7790200E2A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730336-AF03-47F9-A692-88335466D0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9CB4A3-73AF-4F69-BA0C-2C77598C93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F7C73C-834F-4BC6-848C-7C2DAF455B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A073B8B-F29A-4655-AA12-5C46786933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AC4E761-0218-48E8-83FB-9BB060D56B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4F98906-04DD-4DA1-B76F-2344FC9F2A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C0767A-7DE4-4657-9A44-DF2EC00D39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EAF27F-97D7-4DC8-A4DE-1838F39E29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1300"/>
            <a:ext cx="7772400" cy="383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4863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2020-11-21T02:45:03.328</cp:lastPrinted>
  <dcterms:created xsi:type="dcterms:W3CDTF">2020-11-21T02:45:03Z</dcterms:created>
  <dcterms:modified xsi:type="dcterms:W3CDTF">2020-11-21T02:45:03Z</dcterms:modified>
</cp:coreProperties>
</file>