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7AE34F-3B06-42A2-82B8-E3AC71E893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30E9C8-7820-4E0A-B59E-C266AA783D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DCAA07-CE18-41CC-80E5-98C94A31CB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6200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1331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5171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7383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1352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874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45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090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B6E55F-014F-4539-8BF7-C3E5F8DAA6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7760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502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4189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18C9F1-45F4-4086-8530-1623BC997F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4AEE2D1-7FAB-4975-9310-510E115CB0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21A0BF7-4604-405A-86A0-394ACD5E6F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B5F1FA9-EF4A-4C07-AEC2-2347E9CFC9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7FBF6F2-62FC-4E0A-B5F1-6D223FC24D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AC54D60-6AF1-4504-85DB-5699E0F57E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935F509-9B34-4F77-BE78-54A2A6EB0C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7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ol0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63650"/>
            <a:ext cx="7772400" cy="4329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511854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2020-11-21T02:45:03.882</cp:lastPrinted>
  <dcterms:created xsi:type="dcterms:W3CDTF">2020-11-21T02:45:03Z</dcterms:created>
  <dcterms:modified xsi:type="dcterms:W3CDTF">2020-11-21T02:45:03Z</dcterms:modified>
</cp:coreProperties>
</file>