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CAC910-BBE7-46F7-BE0A-C668F7ED49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EC4559-CA63-44DA-AC44-46A7EF9B6B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7B8072-47FA-405D-BCC7-30ECFDFD46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1A2A04-5FA8-4887-AB96-6ADE4130AA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921539-6836-4F6A-AB9F-4B674BB31E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CB0E42-6B6A-45D0-9B87-63B8E65274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460CAED-73EC-4232-836A-4AD3F233B6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6F10280-A1EE-46EA-A836-7BE919FFA8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E2B911-D377-4014-AD10-60F4CAB65F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B03DD9-FFBD-489A-8E00-ED56B65FBB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F11D5F-DC68-4121-A841-604AA4BB69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685800"/>
            <a:ext cx="52943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66114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2020-11-21T02:45:04.236</cp:lastPrinted>
  <dcterms:created xsi:type="dcterms:W3CDTF">2020-11-21T02:45:04Z</dcterms:created>
  <dcterms:modified xsi:type="dcterms:W3CDTF">2020-11-21T02:45:04Z</dcterms:modified>
</cp:coreProperties>
</file>