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19B187-2FBF-46F4-9711-6E9714A06F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253975-ED28-4B8F-B1BF-AF5718E29F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DC7858-51C6-4C58-9173-84896A44A6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927AD-4628-4DDD-BD12-761142AA31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279188-A4F1-4F77-BF96-DAEEE66A19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1C41DA-C0AD-4067-ADFE-53A8015215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AF55675-340C-4891-B4BC-EA2BAB3CC4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7022603-749E-4AA0-BC26-DCE64AC756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2E72BC5-AF58-4918-80F7-978341389E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FBBD98-5452-49F1-A192-EA6D80EE13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4F89B34-C3DE-48A8-B1CA-1DB13C6535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88" y="685800"/>
            <a:ext cx="53562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906234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2020-11-21T02:45:04.589</cp:lastPrinted>
  <dcterms:created xsi:type="dcterms:W3CDTF">2020-11-21T02:45:04Z</dcterms:created>
  <dcterms:modified xsi:type="dcterms:W3CDTF">2020-11-21T02:45:04Z</dcterms:modified>
</cp:coreProperties>
</file>