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BB8F8-80F3-4B1B-9EDF-6AD7B89879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EB6F09-299D-4DC4-8B94-8865691F4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8BA9C6-9E43-4FEC-A0FD-2CB25755FD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2297AF-FCE6-4DDC-AC81-32E807F72B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03CA80-C3CB-458F-B338-F35900AFE3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748A07-B143-4EC4-B7B6-AA5F9AE71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C8158D-FF44-4FC7-9BF5-C7166CD716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591951-7B97-4DF6-9384-2B311CF61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446AD0F-B7D1-4850-861C-ED001F5502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9DA4A1-4528-4C62-9111-9D8AF60194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5C2914-94EE-40DF-8073-8991937C97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85800"/>
            <a:ext cx="65897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2271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2020-11-21T02:45:04.946</cp:lastPrinted>
  <dcterms:created xsi:type="dcterms:W3CDTF">2020-11-21T02:45:04Z</dcterms:created>
  <dcterms:modified xsi:type="dcterms:W3CDTF">2020-11-21T02:45:04Z</dcterms:modified>
</cp:coreProperties>
</file>