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34F4D8-4491-4EEB-A574-A91160951E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7D3F17-D4D2-4168-B0A0-1DB1E414EF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5CA784-ABD2-4931-B8E3-B82B52CCF9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7BF4A1-D1FF-45CE-B905-CD1E1CA205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4926F5-EFE4-4B19-B8BA-C21D36A9AA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747922-0701-43D0-BAC9-27D0B18721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9C0A840-1A06-4FA4-8E06-4127B966A8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29DA849-C39A-4174-91DA-D63D2EF141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0DA34F9-2D91-4D05-B19C-69F1F0C753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6B57E1-28E1-4878-BB4F-2B0EA60121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8041E3-F53C-43B2-A746-9AF7015BC6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63" y="685800"/>
            <a:ext cx="42306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3958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2020-11-21T02:45:05.480</cp:lastPrinted>
  <dcterms:created xsi:type="dcterms:W3CDTF">2020-11-21T02:45:05Z</dcterms:created>
  <dcterms:modified xsi:type="dcterms:W3CDTF">2020-11-21T02:45:05Z</dcterms:modified>
</cp:coreProperties>
</file>