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8DD9D7-A9D6-43C6-AFD4-2B74463D861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BFBCB04-B731-4DA8-8F92-C3E5B80FC25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FB78B2-1BD6-4814-A833-21FD8FE991B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162006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213317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05171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37383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313529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787446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545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30904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05486EE-FE72-4C16-8D52-1FC1FAE4B27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477600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0502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341896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3B524A6-510B-4099-8CEC-DC7D2178F2E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C5E5479-C9AE-4E7E-933F-EB625E56B2C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CAA75CF6-FEFE-4542-9A2C-3B411D505AF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426D39BC-9C29-41EF-8F73-E12D0AAC74D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BFA58360-34C2-4D7D-A18F-707838D5078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D5F64C1-500B-4481-BEA4-9DE3BD40A1A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D721AE0-1A82-440A-8635-253AFF98DA4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776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5ol00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338" y="685800"/>
            <a:ext cx="501173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6455556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2020-11-21T02:45:05.829</cp:lastPrinted>
  <dcterms:created xsi:type="dcterms:W3CDTF">2020-11-21T02:45:05Z</dcterms:created>
  <dcterms:modified xsi:type="dcterms:W3CDTF">2020-11-21T02:45:05Z</dcterms:modified>
</cp:coreProperties>
</file>