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6EC2B-804C-4CD8-8BA8-49A037AAC0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2857-65E8-46EF-8156-07C0F5B9EA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A83AF2-CA25-4B28-847B-6AA7733300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FBA4AA-1772-4713-8509-98A51C61CC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9A8E9F-DB3E-4BF6-B53E-AF04733C58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49E375-63DA-4A9B-AB0C-E09E108159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0428CFD-0192-472C-AFF4-EEBF5C3032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60303B9-C96A-44EB-A4CF-EC18DF89AE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9BAC97-A0D9-459A-94C9-F085B8F49D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EB5654-EB50-4F1E-AE10-8905748B02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EF46A3-98C7-4C0F-8FCD-62B6D86615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88" y="685800"/>
            <a:ext cx="46704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74921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2020-11-21T02:45:06.196</cp:lastPrinted>
  <dcterms:created xsi:type="dcterms:W3CDTF">2020-11-21T02:45:06Z</dcterms:created>
  <dcterms:modified xsi:type="dcterms:W3CDTF">2020-11-21T02:45:06Z</dcterms:modified>
</cp:coreProperties>
</file>