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212AB5-0CB2-4CF5-BF2C-15DA87371E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C143-27DC-461C-8558-48D960C006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CE3B19-FC7E-4D69-ABCB-28350CAA7E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770215-BA6B-4436-8847-56D681274F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55C2F7-C19A-4951-8B2B-CA43A0BB44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2EBC81-CC05-4CED-9439-E8C6DAFB69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170FA4-34F5-4D21-971D-702154793B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3A63D05-5A73-4496-A0D9-F47CBD8BAE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BC1892A-DE36-48FA-9ED9-61D5083DD8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201EC1-86C9-4734-9E49-28AC3A404B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EBABF5-ADA1-43BC-A4C8-713ED228AD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8" y="685800"/>
            <a:ext cx="42386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35184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2020-11-21T02:45:06.571</cp:lastPrinted>
  <dcterms:created xsi:type="dcterms:W3CDTF">2020-11-21T02:45:06Z</dcterms:created>
  <dcterms:modified xsi:type="dcterms:W3CDTF">2020-11-21T02:45:06Z</dcterms:modified>
</cp:coreProperties>
</file>