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C56CA-E348-49D3-B30B-74F0AA4C9A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5E17E9-A3B3-4B08-8C43-92D6AC8578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3DD318-E863-490C-85BB-BB26DEC85C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01168E-7900-4703-A832-0C16F371C4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787B6C-2A71-4D06-841E-BEEC93E82A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546EF3-56E4-4EB0-8603-954F76996B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ACA560C-9F71-4F32-867D-075E8358C8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BDA60D8-5884-4E25-BB9B-D7F0F70DAF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F882BCF-F26B-4EE3-8F4D-E4B5FFC8F0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7CBCC9-D32B-4461-8312-FDE75C326E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61A408-4731-4D76-87AF-CC9CC52218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13" y="685800"/>
            <a:ext cx="37369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04867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2020-11-21T02:45:07.072</cp:lastPrinted>
  <dcterms:created xsi:type="dcterms:W3CDTF">2020-11-21T02:45:07Z</dcterms:created>
  <dcterms:modified xsi:type="dcterms:W3CDTF">2020-11-21T02:45:07Z</dcterms:modified>
</cp:coreProperties>
</file>