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84DDDA2-00F3-4FBC-80BD-AA2C28FF636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F275C65-0476-4585-9E1C-7AD1A111CFF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6E1E82A-1FD4-4589-A121-D149CE03EBA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162006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213317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05171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37383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313529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787446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545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30904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5DDC4A8-3F93-4010-8850-A8B44D5BF35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477600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0502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341896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A269506-1340-427B-81C2-57898FF54D2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D9FB1B0-783A-4898-B3A2-2004FB029F5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1A61DF8B-E402-4C00-8001-54F28A6914F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046FEE9A-C903-4B74-A412-938CE0F55FC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46B0ADA4-BBF3-4E32-BD79-8D96C199E6A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5C45B68-339C-4855-B409-84B36EF5AA1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6E1A36D-06EA-4479-81A5-D296700E32C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776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5ol0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388" y="685800"/>
            <a:ext cx="675163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648310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2020-11-21T02:45:07.443</cp:lastPrinted>
  <dcterms:created xsi:type="dcterms:W3CDTF">2020-11-21T02:45:07Z</dcterms:created>
  <dcterms:modified xsi:type="dcterms:W3CDTF">2020-11-21T02:45:07Z</dcterms:modified>
</cp:coreProperties>
</file>