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4D0887-9067-48D7-AB22-0E770FFB1B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E77267-8122-46EC-BC6E-33A2D1DA40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844FB2-6832-4C20-B472-8677FD79D2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FCB916-134B-4A06-8724-448CE1DD86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8004B7-56D8-4EC5-9CCE-E69A658EDB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1FAC096-0B6B-4245-8336-7FA190414D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958D495-B3B3-4990-AAA1-93263CA365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98F29AA-F7FD-40E7-8B33-E715AEE89E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3DD37B6-EA48-40C5-A664-ED677701B8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862EA43-94B4-4131-ADFE-E1486C0C12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25FAF2B-090A-4987-B497-B855AAFCB1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27100"/>
            <a:ext cx="7772400" cy="5002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6877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2020-11-21T02:45:07.879</cp:lastPrinted>
  <dcterms:created xsi:type="dcterms:W3CDTF">2020-11-21T02:45:07Z</dcterms:created>
  <dcterms:modified xsi:type="dcterms:W3CDTF">2020-11-21T02:45:07Z</dcterms:modified>
</cp:coreProperties>
</file>