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1C547F-BB7F-47D3-82FD-97828B01F9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90EB6C-0790-4561-89A3-C52601C5E7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85B9AF-79D4-4C60-8C06-F1B32D91BF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D19B5F-79EA-4CFF-B8C6-3B9E81C06F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AAC15A-48C7-4541-BB48-3A289FB6CC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979861-55A6-445C-95AA-C2947CDC69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0251856-1612-42FB-BAE7-2F4CC29A0B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4DD6596-3F12-4377-B6D4-32C45F3C5B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D2923B2-A69E-4E6C-80E4-7E053A5831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ECE4DA1-DEFB-4339-9033-997264B4B9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64AD6F-CA4E-4EB4-BEFF-8912EEAE0D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685800"/>
            <a:ext cx="51181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5521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2020-11-21T02:45:08.475</cp:lastPrinted>
  <dcterms:created xsi:type="dcterms:W3CDTF">2020-11-21T02:45:08Z</dcterms:created>
  <dcterms:modified xsi:type="dcterms:W3CDTF">2020-11-21T02:45:08Z</dcterms:modified>
</cp:coreProperties>
</file>