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8B1285-F697-4873-B523-3D8C53B543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8CA103-A2B9-4A0B-9A51-CC58028A9C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21BDA3-6701-45FD-957A-4403A5B22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DFCFA-CCE5-4D8C-A611-95EF348BF8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76B94B-5EEE-4AFB-B076-D642CDEB36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BFFFEC-01A9-49BF-A833-164FF5AD12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D0E8B10-DF5F-464E-9833-33BF551907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C0B893C-4517-4031-A792-A8E52BD910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C07A72-450D-4785-93C1-81B5ED7256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8A10F0-1B77-42FF-B66A-A758BD9B10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2E2C28-5EA2-4FAC-8AC9-D744A1380D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13" y="685800"/>
            <a:ext cx="40925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37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2020-11-21T02:45:08.871</cp:lastPrinted>
  <dcterms:created xsi:type="dcterms:W3CDTF">2020-11-21T02:45:08Z</dcterms:created>
  <dcterms:modified xsi:type="dcterms:W3CDTF">2020-11-21T02:45:08Z</dcterms:modified>
</cp:coreProperties>
</file>