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204455-7370-45A6-834D-E7CAC46A50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D65968-668F-4D5D-9313-87C8263DE4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B83BB-84E5-46C2-855A-6A9F39660C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B0F3A0-7465-40E6-A9C8-5AAC1DAF36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7F5DE5-9DC4-49CA-9952-0D8ACD0080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1EB335-13E6-43CB-AE79-1E741C6834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D638B72-B50B-401D-905B-904B900AC3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F97EA0-E904-4B7F-9AC2-60883870EF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B23780-7E77-4A41-9DEA-3290037A3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776E85-4C5F-40E1-BE72-B06ED14BBF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C18A04-39DA-415C-9130-48D92CA48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685800"/>
            <a:ext cx="6362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9788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2020-11-21T02:45:09.239</cp:lastPrinted>
  <dcterms:created xsi:type="dcterms:W3CDTF">2020-11-21T02:45:09Z</dcterms:created>
  <dcterms:modified xsi:type="dcterms:W3CDTF">2020-11-21T02:45:09Z</dcterms:modified>
</cp:coreProperties>
</file>