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2B0C6FF-6216-42F0-90C4-BB55E50B8C1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6CCF488-D08D-49E1-BE6C-6C775688D48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0637511-A1B3-4667-99F1-3612694B30B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162006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213317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05171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37383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313529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787446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545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30904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E39097D-7FD8-4CB9-B2C1-A082FDFAFBB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477600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0502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341896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30DB485-A9E7-4961-A404-2B201B23643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FD1AD9B-0BE2-4245-8826-5A879080266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891FE151-03A0-4BF8-BE7C-5C61993CE4C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FAD8A770-70B7-4EE7-9D98-0FD08E36A58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081C530-EF6E-4C9E-AECE-C35C7EDC934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4B8F6E0-EB8E-4150-A611-E2D218E37E5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9246541-A95D-4646-A997-CA3CCCCE1C1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776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5ol0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963" y="685800"/>
            <a:ext cx="618807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037345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2020-11-21T02:45:09.679</cp:lastPrinted>
  <dcterms:created xsi:type="dcterms:W3CDTF">2020-11-21T02:45:09Z</dcterms:created>
  <dcterms:modified xsi:type="dcterms:W3CDTF">2020-11-21T02:45:09Z</dcterms:modified>
</cp:coreProperties>
</file>