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6AD19F-B4A8-4479-B64C-68D8D02C85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F29241-EE7F-4242-A030-9161FE5747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F89F98-8491-47E1-845F-9AD17E5B04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45433A-B0B8-40A1-8460-3CCF2160D5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3D75F7-EED3-45C5-91AE-5D365B7AF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6E74CF-6DF1-4372-9933-A1E871CD32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F4F23A-42D5-4E0F-9765-CCB2D18E5C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390B74-ED59-43C2-A02C-665B9D1DAA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FA2558-E75C-4BD8-82F7-F1632AA8A1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3D68A2-F840-4788-82E1-0F780FC46D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C8E71C-F4FD-475F-9238-747BF3FF36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6888"/>
            <a:ext cx="77724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5351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2020-11-21T02:45:10.228</cp:lastPrinted>
  <dcterms:created xsi:type="dcterms:W3CDTF">2020-11-21T02:45:10Z</dcterms:created>
  <dcterms:modified xsi:type="dcterms:W3CDTF">2020-11-21T02:45:10Z</dcterms:modified>
</cp:coreProperties>
</file>