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D97AF16-4AD0-4028-BCFE-EE12B19FEC0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D148FD1-2686-4F37-911B-F045E677AB5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0067929-C805-4808-A16E-361383D1C6C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162006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213317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05171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37383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313529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787446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545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30904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7D97461-EBC6-488B-BD55-00E8D37BFEF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477600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0502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341896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CCA77AE-8B64-4013-AAE2-3012317DC88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01B22C2-E79A-48F8-A34B-D737FE56EEF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43DC3EDC-7CB3-490D-A4F2-6D51BB20A7F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7813238E-C109-4488-BD25-C2345B41240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A63B637D-3DFB-4B93-B9BA-29B2D70B0CD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3BBBE4A-A22C-43DA-92FF-87CF46A43CC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B659B29-C49C-48BD-8C00-A6C60A4CD36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776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5ol01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850" y="685800"/>
            <a:ext cx="3922713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247834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2020-11-21T02:45:10.633</cp:lastPrinted>
  <dcterms:created xsi:type="dcterms:W3CDTF">2020-11-21T02:45:10Z</dcterms:created>
  <dcterms:modified xsi:type="dcterms:W3CDTF">2020-11-21T02:45:10Z</dcterms:modified>
</cp:coreProperties>
</file>