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75B8E3-DD7A-4B98-AE7B-E0DAE0C8F5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0DADFE-7B1E-4CD5-9DF9-5C6BB85189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6D4982-1C6A-49EB-BE1F-8289E2CA10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62006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1331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5171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7383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1352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8744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45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090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F317C4-DDCE-4FF1-BBAF-F68FAA68BD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760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502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18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1D2636-9A8B-4D7A-B05A-967BFA71B0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8104FA-D33F-4D84-9161-D0898EBAD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B01627B-CD08-48A3-87E7-E58CA2E47A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29C45DC-E125-4502-A99C-EED4709711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4C1DCDE-18D9-4BD2-81B6-58474400D0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52318A-111D-491E-8C97-4F3EFE2CB0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9E80F8-CD0B-4139-8F7E-2D8BA8AFC5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067572-842D-4EDE-A347-F728FBBFF369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AD8628C-A165-4C5A-9277-6578DDEEC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ol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2850"/>
            <a:ext cx="7772400" cy="443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71416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2020-11-21T02:45:11.034</cp:lastPrinted>
  <dcterms:created xsi:type="dcterms:W3CDTF">2020-11-21T02:45:11Z</dcterms:created>
  <dcterms:modified xsi:type="dcterms:W3CDTF">2020-11-21T02:45:11Z</dcterms:modified>
</cp:coreProperties>
</file>