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784212-7A89-4EEF-88F0-8D322F4436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7B8C41-A231-47E0-9C11-BCC7CDAFEE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BA167D-70CC-470D-8339-100F3A2F14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2DBD5C-380B-4749-AE0A-15615061A5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A78363-E9E4-4F3C-9477-5C53AC0733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3CD817-7883-4402-8258-03372CF57A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9D4290D-DBA9-49E3-AA35-93CEAB81DC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D95AE08-5C96-4681-B3C6-E40F4A7302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F5BC18-E7CE-416B-BB05-00F30567AB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B4D221-DEAA-40C3-91F2-EF822404F7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F2AEB5-4777-40C7-8D6D-CCD21ACEA4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3" y="685800"/>
            <a:ext cx="76866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780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2020-11-21T02:45:11.456</cp:lastPrinted>
  <dcterms:created xsi:type="dcterms:W3CDTF">2020-11-21T02:45:11Z</dcterms:created>
  <dcterms:modified xsi:type="dcterms:W3CDTF">2020-11-21T02:45:11Z</dcterms:modified>
</cp:coreProperties>
</file>