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099D40-B9E0-4F52-B247-A78556D691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19A000-EA7D-4438-BE9D-CCAA675F69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74D295-CBA0-4D8E-B524-2C91EA8396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03EDAE-3877-4396-BD67-62452D3B92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1A7298-B790-48C5-AA0E-1700A4BB18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3C09CB-B9C8-46FB-A490-15707D7FEA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C68AF2-616A-431D-8C39-53A608ED08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A7CAC7E-65D8-4773-B88F-E4FFFF5C0C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30D6FA-02A1-4038-8537-9CBC68749D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DAFC2A-6F27-43A4-A277-FA34F79988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F59B76-6465-4C93-A50A-912F792208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5175"/>
            <a:ext cx="7772400" cy="532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9441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2020-11-21T02:33:44.904</cp:lastPrinted>
  <dcterms:created xsi:type="dcterms:W3CDTF">2020-11-21T02:33:44Z</dcterms:created>
  <dcterms:modified xsi:type="dcterms:W3CDTF">2020-11-21T02:33:44Z</dcterms:modified>
</cp:coreProperties>
</file>