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D10AD-89AA-437E-BA3B-42445DE66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0BFB01-A2F9-407D-A67B-5EF00C3F3D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DEDC44-BCE6-4964-8D07-D31574F8D0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88CF20-E051-4D68-BFA3-8E46CFEEB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303510-E132-4E97-A33D-C1DC496D7D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73D1AF-A661-4CD3-BBF9-82C6558766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7DA9685-DC62-4ECF-B43F-780894D853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1495784-DBC5-47EF-921C-2901F28D53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5B7C3D-2322-417E-ABCE-4020FA4CE2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3FEBF6-BA9F-46CB-B941-27563B81A2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37B327-C2FE-47E3-9F85-4FA573B2B8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5" y="685800"/>
            <a:ext cx="5175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3207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2020-11-21T02:33:45.369</cp:lastPrinted>
  <dcterms:created xsi:type="dcterms:W3CDTF">2020-11-21T02:33:45Z</dcterms:created>
  <dcterms:modified xsi:type="dcterms:W3CDTF">2020-11-21T02:33:45Z</dcterms:modified>
</cp:coreProperties>
</file>