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DF6ADE-2AE0-494D-9FA7-C978CBEDFA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65B97A-D0AF-4C5A-AE0E-28E3BA0670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D9CF7E-D4E1-4323-89D6-3E8510B0B5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02D918-4EB8-415A-9149-32952A39EC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854094-6B62-410C-9252-97B41B3340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BC9AD0-B11C-471B-A9C6-6F4E8AF9CA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59990A6-099E-47EF-A036-029F36536F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D2AAAA-C60E-40AB-8BD4-884F47B7C9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9AAC37-BEA6-4733-B1C0-45394D4E2C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255088-C47F-4B17-9E21-9251F6EAFE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C1DDDC3-352A-4358-BEEC-E58D93D95D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685800"/>
            <a:ext cx="6467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93422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2020-11-21T02:33:45.631</cp:lastPrinted>
  <dcterms:created xsi:type="dcterms:W3CDTF">2020-11-21T02:33:45Z</dcterms:created>
  <dcterms:modified xsi:type="dcterms:W3CDTF">2020-11-21T02:33:45Z</dcterms:modified>
</cp:coreProperties>
</file>