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282FCAF-B303-4451-8327-9EBD9159E85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F4A51CA-3262-47E3-952F-5449CEF82F7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5F777D7-A2C6-451C-9A97-3C0A3D0CCD8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422391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9390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794885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63600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612147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659199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24016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3228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BDC1E09-3EF8-4AAB-B6A0-BF407E64DEC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581963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88638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16129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16C8406-E6E8-4B59-AF22-AE92F9641B6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12FCEA1-6AC8-45DD-83A9-D3041F0476C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F6CE937B-606F-43E2-8498-0CB978F06EA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30FAAC28-8C7F-4D67-9731-1AA29F6B6C6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8ACF9369-78E6-440C-8A6B-CF4B3857265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749B3F0-2856-4A93-86DC-380E58AAF14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B84D71B-602B-42B4-B924-BCDEBD96D1D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42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500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28775"/>
            <a:ext cx="7772400" cy="3600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4664454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2020-11-21T02:33:45.913</cp:lastPrinted>
  <dcterms:created xsi:type="dcterms:W3CDTF">2020-11-21T02:33:45Z</dcterms:created>
  <dcterms:modified xsi:type="dcterms:W3CDTF">2020-11-21T02:33:45Z</dcterms:modified>
</cp:coreProperties>
</file>