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F24107-EA17-411B-9181-505338BA962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503510-4B38-40D9-BF33-FCDA3ECFE5B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3CA15B8-07EB-4330-B023-F66ACF257D8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2239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390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9488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3600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1214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5919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4016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228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916E059-810F-4929-BB98-6C7DE029F3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8196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8638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612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920260-3FA5-4C6A-818F-D89AEBBCBA1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936CE7A-4D40-48C9-B43E-907B5B75932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067235D-C691-4E70-94F6-36A45B888BA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C8E43D-F446-4787-AD76-4C2C47D9D51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424B3FB-848E-4905-AB04-077E629D246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F234FFD-BDF8-4301-9CC7-CB33481C68B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1F5E72F-E4A4-46F4-894B-621BEDA246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0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52488"/>
            <a:ext cx="7772400" cy="5153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072127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2020-11-21T02:33:46.169</cp:lastPrinted>
  <dcterms:created xsi:type="dcterms:W3CDTF">2020-11-21T02:33:46Z</dcterms:created>
  <dcterms:modified xsi:type="dcterms:W3CDTF">2020-11-21T02:33:46Z</dcterms:modified>
</cp:coreProperties>
</file>