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BB4E5B-4EAB-4C21-BE5D-233205F644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51E6E2-B3C4-44BD-955A-8D9F11427F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6CF62D-6567-44C6-9D58-A98F900F60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DC07C6-1924-453E-8797-278474E127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306C10-1613-4030-9C15-817A207187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7D165B0-8692-428A-8D1C-F06DEB23E5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97EF79F-E243-4D95-B846-D9E5FE69A8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60AAF93-37E5-433C-A009-551A9B48BC4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3ED594E-7198-4600-A554-FD71D803C3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D6AA1E5-410E-449B-9CA9-D8F01CD10B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5A96FDF-C72E-4DA0-8B24-5C381C10F6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38" y="685800"/>
            <a:ext cx="40989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086685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2020-11-21T02:33:46.454</cp:lastPrinted>
  <dcterms:created xsi:type="dcterms:W3CDTF">2020-11-21T02:33:46Z</dcterms:created>
  <dcterms:modified xsi:type="dcterms:W3CDTF">2020-11-21T02:33:46Z</dcterms:modified>
</cp:coreProperties>
</file>