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2389B9-2E0D-4E9F-9635-5AFE8834B8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DC437E-1BCE-4314-8CF6-4E040D7969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7409F1-0D6E-4DF9-856E-10513C3E9B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09BAE-96A0-4930-912E-02759E6A38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A16A0E-C877-4D24-B878-FE48FFE009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B26E47-AEEF-4E8D-9E11-D7969C4D79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5198C62-CC55-4A30-8A02-B8CF01C60B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566861D-C13F-4DF9-BB84-536F7CD989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42D991E-ABC4-40D7-96C0-267BFAD73D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AE400D-57F6-43E3-BBA0-BEBAF0A0AF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01E160-4CA9-48E6-ADED-8FD997DA2B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685800"/>
            <a:ext cx="65690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13887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2020-11-21T02:33:46.706</cp:lastPrinted>
  <dcterms:created xsi:type="dcterms:W3CDTF">2020-11-21T02:33:46Z</dcterms:created>
  <dcterms:modified xsi:type="dcterms:W3CDTF">2020-11-21T02:33:46Z</dcterms:modified>
</cp:coreProperties>
</file>