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E1835F-F4B6-4BC1-ACFB-C37D1A86FF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7CDB4E-3EF8-44F7-B72F-A7BD709B02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E70D32-9AD6-4B5E-87D8-963EDF6856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786C16-2C6D-40C6-818D-949F8CE9D9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F23CD4-3277-49D3-981C-BF5CE16418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1F0F4B-994E-4D80-B5E9-655027FA54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F7D65F7-86A9-4257-81F3-1FABC74D97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1C487DD-ECD8-4860-A195-7B0E693B42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01BBB37-C36A-476E-8673-5BE4F2B70A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F316DBD-4302-4E46-A78A-3F9120B068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9097709-5672-4A02-BC6B-3FFDD85456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685800"/>
            <a:ext cx="6578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17102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2020-11-21T02:33:47.110</cp:lastPrinted>
  <dcterms:created xsi:type="dcterms:W3CDTF">2020-11-21T02:33:47Z</dcterms:created>
  <dcterms:modified xsi:type="dcterms:W3CDTF">2020-11-21T02:33:47Z</dcterms:modified>
</cp:coreProperties>
</file>