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1609F4-3BA6-4C51-B7B6-EC753068EE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561C99-522F-4E96-B6B7-86BDCBF406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2C64E2-BD07-4A38-8397-7CE167352E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29C9FA-0DA6-4D0C-BEB1-6248A2CC1A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DEE1A5-CF91-46EE-9A2A-66B6415801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42C2AD-F36A-4476-9033-E9DED2C406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297BCC8-EA7B-48BA-8843-46977C7C1A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97C3202-DA6B-4E0E-ACB0-6D2E9AED82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1CA79C0-14C7-45B3-8534-2A5635BF14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9B550A-9C18-41D4-9921-4CCF1181C4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B9B336-1CE6-4ABB-B84F-0F8E23F859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3" y="685800"/>
            <a:ext cx="52228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5800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2020-11-21T02:33:47.402</cp:lastPrinted>
  <dcterms:created xsi:type="dcterms:W3CDTF">2020-11-21T02:33:47Z</dcterms:created>
  <dcterms:modified xsi:type="dcterms:W3CDTF">2020-11-21T02:33:47Z</dcterms:modified>
</cp:coreProperties>
</file>