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D83225-5CC9-4BB6-883E-CC00156B3B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B98207-49F9-45C9-A19F-29042ACB60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99239C-5CA8-4D09-A069-6192BEE9BD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F3BC4C-F5A3-46F0-A64F-DE77CFFF24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66F462-FD14-4ABA-BC51-479C9D86C7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581158-C4B0-4B9A-9709-94A68286BA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A3F29D3-EE92-4771-8DE2-D7809FD887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CCD823E-C176-45DB-A9A9-2AC7AB9944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AA2675B-9F9F-45D9-9EEC-CF964CBF80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42FC0E-6319-4159-B166-BB7684DEF0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65A549-ADD3-4BAF-B4D2-25F01C11EB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685800"/>
            <a:ext cx="49323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5795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2020-11-21T02:33:47.673</cp:lastPrinted>
  <dcterms:created xsi:type="dcterms:W3CDTF">2020-11-21T02:33:47Z</dcterms:created>
  <dcterms:modified xsi:type="dcterms:W3CDTF">2020-11-21T02:33:47Z</dcterms:modified>
</cp:coreProperties>
</file>