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000FC3-4124-453C-901F-A006E3C579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E601A7-84D7-42BB-9169-67AD8820EE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5BBA-AAA1-40D5-AE95-440108A42F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197DF5-75A5-4135-9CF0-56D7766F6B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32DC52-3CAA-463A-8380-11AA48604B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B6C68C-BCBA-4C12-8C3E-215203EFAC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55E20D-7361-48F4-B595-5D534DA2C9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73DDABD-967A-44F3-9A90-343F54193D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695A718-A470-4BE2-BE72-55FA31B025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A857A6-413C-48C5-A54F-620150AA1D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E67AAB-28E1-4645-B523-DB0DA572D1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4900"/>
            <a:ext cx="77724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997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2020-11-21T02:33:47.928</cp:lastPrinted>
  <dcterms:created xsi:type="dcterms:W3CDTF">2020-11-21T02:33:47Z</dcterms:created>
  <dcterms:modified xsi:type="dcterms:W3CDTF">2020-11-21T02:33:47Z</dcterms:modified>
</cp:coreProperties>
</file>