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2C0AACB-524C-466C-921F-934099A770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84AE9D-E909-40E0-9FAF-51BDC0A0E2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7D4C74-2319-4960-9A2B-1F5593A376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39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9390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79488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3600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12147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59199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4016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22854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79E9B6-620C-469F-8176-CF1C85C254E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81963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86389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1612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6009E9-65F4-4A2D-889D-B6C5C7C10C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0719BAF-0C83-4085-86AA-3D9EFE1B60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4AC9529-4F0A-4A70-809B-05D9908FD3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E5F2563-A571-4C68-A059-3A81E73DAB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44EA31B-F753-4C8F-B1B5-B3859FF85D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08FDEB0-3AEC-4862-8C82-7C8354A2EC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B116FF3-3406-4F80-A499-083E176255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31DA56-DF16-4FE0-B437-E8AA4CFEC868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E50DE6-2A64-43D7-A53B-C469034F0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420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50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685800"/>
            <a:ext cx="736441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7174323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2020-11-21T02:33:48.189</cp:lastPrinted>
  <dcterms:created xsi:type="dcterms:W3CDTF">2020-11-21T02:33:48Z</dcterms:created>
  <dcterms:modified xsi:type="dcterms:W3CDTF">2020-11-21T02:33:48Z</dcterms:modified>
</cp:coreProperties>
</file>