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5C610-AD97-4BFB-AA03-F53B8B8E18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0A6B31-1AC8-4F78-BE4C-1D5B2B9C67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F6BB4E-AB84-4534-9E5B-BF21F553F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37BE56-5D12-4B83-A713-966896FC85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DDDC0-3D4F-4391-9C15-DE630147C5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D212BB-1C9D-4B71-8DE9-CA8E98A328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E2D275D-AAD5-4F14-A3B9-B8A8518C4D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F44E04-B931-47D8-A197-F81D2CD474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0F91A54-8B90-4341-BF9D-C824C13BC3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A7FBAB-88D1-4115-917A-748CE87B49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8C2C6F-D03F-4417-ABA7-1F0FBEA071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52725"/>
            <a:ext cx="7772400" cy="135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5383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2020-11-21T02:33:48.594</cp:lastPrinted>
  <dcterms:created xsi:type="dcterms:W3CDTF">2020-11-21T02:33:48Z</dcterms:created>
  <dcterms:modified xsi:type="dcterms:W3CDTF">2020-11-21T02:33:48Z</dcterms:modified>
</cp:coreProperties>
</file>