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A78CF2-2A3A-45D1-9E17-535F350633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DC245-3138-4910-901C-E54F64C1D0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A1FA79-3CFC-4DC8-8E9B-C94DFC6E06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847E56-C47F-4548-9BFD-A94DF120D4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0EF718-C68D-4067-8D8F-D6C3EBB844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BC2FA3C-DC9F-4DC6-9683-6C84309B48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E64D694-35ED-47D5-8258-FF2DFC493B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7304EC1-5FC8-4A4C-BC2E-FE250C1B27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919CFD7-11FF-47AB-ADA6-298401F0E5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7578A9-1E53-486A-9F43-2E17D90701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4E6045-7FE6-45A7-BF7F-CF9F7E30C7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30325"/>
            <a:ext cx="7772400" cy="419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78490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2020-11-21T02:33:48.847</cp:lastPrinted>
  <dcterms:created xsi:type="dcterms:W3CDTF">2020-11-21T02:33:48Z</dcterms:created>
  <dcterms:modified xsi:type="dcterms:W3CDTF">2020-11-21T02:33:48Z</dcterms:modified>
</cp:coreProperties>
</file>