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8F56E2-FD65-48B0-8D9C-A19C9075D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335F2D-8BC7-4AA4-84C9-581D795E2C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EF22A1-06BC-42C0-AFAF-CCBAB68449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F9568F-EA18-4CFC-A5A8-82E17FB6AB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31F011-2958-4064-8238-D06A79545A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D75BD9-170E-43AC-9A9E-C477190ED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FBD5026-6796-4EA1-BAB8-780DBF7EB3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2A05042-6C4D-45A4-9605-24BBE55E6D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5D24F2-7C58-44BF-92F9-6B57F14092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03CD6B-82B8-4004-8551-B604F405C5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67F20B-3C45-4B24-97B3-FC77595A2A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685800"/>
            <a:ext cx="61595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3690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2020-11-21T02:33:49.123</cp:lastPrinted>
  <dcterms:created xsi:type="dcterms:W3CDTF">2020-11-21T02:33:49Z</dcterms:created>
  <dcterms:modified xsi:type="dcterms:W3CDTF">2020-11-21T02:33:49Z</dcterms:modified>
</cp:coreProperties>
</file>