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DB482E-910F-4D35-B11E-84FCAE8328B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16E780-0310-4D57-B368-0646AC6540F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407650-274D-464D-B23F-10E61F9E291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39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90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9488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60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21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919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016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28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F85A979-E4A3-4448-BCB4-CE5BE0A624B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8196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638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612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11D6644-17B4-4D4D-9D4A-5CEB77EEA06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F2BD003-D5FF-491A-A3AF-6D59020ADBB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0A4A6AE-9A90-4D38-8A49-4C27A45C338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9ED35D9-2D9A-442F-ABF3-1C1C13AFC5B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D93FE91-2AEA-47B8-889E-AA98FF54D7B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262E978-1460-43E2-AEFC-B1E51EDD69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1F270A7-5371-4C20-BE3A-4DD0EAB0FE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0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41575"/>
            <a:ext cx="7772400" cy="1974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64547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2020-11-21T02:33:49.388</cp:lastPrinted>
  <dcterms:created xsi:type="dcterms:W3CDTF">2020-11-21T02:33:49Z</dcterms:created>
  <dcterms:modified xsi:type="dcterms:W3CDTF">2020-11-21T02:33:49Z</dcterms:modified>
</cp:coreProperties>
</file>