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A079C48-F5E0-4FE7-9060-15E532C01E6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6B5DF57-F07C-42AE-81F0-453C5C42807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A0DB5B-BAC0-469D-8296-F2F37F5B924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39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90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9488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60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21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919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016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28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5D0AE6C-4638-4B11-838C-5C3B5BD5D52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8196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638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612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F0E31D3-9EBA-487F-891E-357290915A7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2028F37-B627-4F46-A8E5-8A512984462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2B09912-B820-4B37-A48C-3418DD42264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95594FE-0320-41AF-9DC6-3073B9678BB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0F40958-C48C-47F7-8D1F-53278557C49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7F2D798-689A-4B84-A9C4-7D7C64E081E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2A41586-C2BC-4350-9924-0873C913477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0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68613"/>
            <a:ext cx="7772400" cy="1120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399632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2020-11-21T02:33:49.643</cp:lastPrinted>
  <dcterms:created xsi:type="dcterms:W3CDTF">2020-11-21T02:33:49Z</dcterms:created>
  <dcterms:modified xsi:type="dcterms:W3CDTF">2020-11-21T02:33:49Z</dcterms:modified>
</cp:coreProperties>
</file>