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FCB4E7-2859-4DCD-9108-F25B07F372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C8AEA0-D755-49DA-A1AE-D2A037B83B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700F22-2E5F-4E8C-A1CF-12F4B4C693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A09BFD-0145-4A7E-A7CB-2213B05D13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154463-FCFB-4430-B5E8-D582F998CE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8C57DB-9C7F-46F0-8BFB-D601EFC5F7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C5CCF1F-6E7F-4601-80BE-F62710A820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6039342-8F49-450C-96F0-8AF0DB7B5F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8C26C35-A69F-46D3-A440-BD26E064CB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D7A485-0CB0-4B0F-85AD-BD2CCCC2B9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DF7854-1ED0-4524-84D4-BBD20DE9FC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685800"/>
            <a:ext cx="57388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9793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2020-11-21T02:33:50.015</cp:lastPrinted>
  <dcterms:created xsi:type="dcterms:W3CDTF">2020-11-21T02:33:50Z</dcterms:created>
  <dcterms:modified xsi:type="dcterms:W3CDTF">2020-11-21T02:33:50Z</dcterms:modified>
</cp:coreProperties>
</file>