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CE7A16-6744-4D2C-820F-378C983169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ED93F2-9649-477C-9612-DE662155C4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A4B193-36FC-4107-BDF8-BDFEC874E2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E959E2-3CAA-4438-AA50-ADB58CB7B8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6B108D-45DA-4EDC-81CF-A130016A584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728B3C-FE33-4AE3-88CE-38B2DEBC73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39F0821-BA82-4AB8-84A6-6F7E8282E9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BE020A7-1A8A-4746-805C-7ACE6289FC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12A29FB-7B44-4ED7-8374-1119737150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99C221E-F49D-475A-A30B-C98966AC7A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DB49217-465D-4E2E-B689-5B17968ED3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38" y="685800"/>
            <a:ext cx="25749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71648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2020-11-21T02:33:50.282</cp:lastPrinted>
  <dcterms:created xsi:type="dcterms:W3CDTF">2020-11-21T02:33:50Z</dcterms:created>
  <dcterms:modified xsi:type="dcterms:W3CDTF">2020-11-21T02:33:50Z</dcterms:modified>
</cp:coreProperties>
</file>