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4C2D6-6398-40C7-9658-A605E65E3C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E6C275-33CD-4221-92E9-10A215A5D6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6E1A28-967D-44DB-91EE-6EEE2EBA75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8D0E75-4B04-4899-801C-ECD5BE2CD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153F23-5245-4EC6-BCBB-39A695A247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6558BC-C20B-453F-B6AE-1224A703A8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5F7CC6-ADC9-42DE-B245-9807D4CFC2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452FE4E-1C92-4B5A-AA22-E2AA0B4411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B3096CA-1C0D-41A3-A653-063E3D7682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70D600-B6E9-4B81-8767-5C8A19D6C2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E1A860-14FE-4045-AD49-1FAABA3754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1338"/>
            <a:ext cx="7772400" cy="3233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4543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2020-11-21T02:33:50.548</cp:lastPrinted>
  <dcterms:created xsi:type="dcterms:W3CDTF">2020-11-21T02:33:50Z</dcterms:created>
  <dcterms:modified xsi:type="dcterms:W3CDTF">2020-11-21T02:33:50Z</dcterms:modified>
</cp:coreProperties>
</file>