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26FF60-E9EB-4AFB-8452-34B67E147A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2E098B-5D58-432C-8D3F-802A51121E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4F852D-2E8B-403A-9DD7-F472892FE6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E5BA78-FBD2-44F6-9F95-400E4B90C3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61F9DD-4E9A-404A-92A6-6C69C053B0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1F42C2-5165-4C9A-9C7C-41AC2C2DEC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A4E2B05-6121-4814-9F85-4F5E15ED79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E199484-A9C3-48A2-B1FA-CCB7AAC106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14F95A-B2B6-423A-8FBD-1B6084BC24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13B5C2-8B73-458C-88B5-A494602F25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077334-ABC3-448B-BE9B-9C2437FBA8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27100"/>
            <a:ext cx="7772400" cy="500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671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2020-11-21T02:33:50.845</cp:lastPrinted>
  <dcterms:created xsi:type="dcterms:W3CDTF">2020-11-21T02:33:50Z</dcterms:created>
  <dcterms:modified xsi:type="dcterms:W3CDTF">2020-11-21T02:33:50Z</dcterms:modified>
</cp:coreProperties>
</file>