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17BD4F-3DAC-409C-96C7-BB21E754D0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65CAE1-BB43-47A0-8726-1B98EF1670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CFF076-1F4B-40DC-B90A-98A83C2C31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B17ED2-24C9-4811-8C1F-1795F4A45B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4885F0-CA13-48A7-B7C4-7C4427F97C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D427C9D-E2DE-4ABC-9D8D-6D6E32AE80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FCBA425-1BA8-47C1-8F95-2565F513A1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054955C-32EE-4B89-83EE-383A04711A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FB6EAE0-E24D-457F-BB41-576092D7A3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17400B-014A-491E-A5FC-65390CC9D1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06DE316-4C9F-40B8-85A0-F85FAD9CC7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79600"/>
            <a:ext cx="7772400" cy="30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23217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2020-11-21T02:33:51.142</cp:lastPrinted>
  <dcterms:created xsi:type="dcterms:W3CDTF">2020-11-21T02:33:51Z</dcterms:created>
  <dcterms:modified xsi:type="dcterms:W3CDTF">2020-11-21T02:33:51Z</dcterms:modified>
</cp:coreProperties>
</file>