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CDDEF7-9AE6-4775-BF47-32B1795F3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49389E-9F3B-4AD6-BA77-2995CD437D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AA54EB-D7E6-49F0-8E80-CC94654F29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A7D191-D573-40E7-AA69-93CAA0715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71D86A-73E5-4CE1-8B15-387F7C7A3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841AED-0301-4930-803C-AD1317ADAB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8A25C4F-31AD-4462-95F1-C8734387C9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93E5414-6409-4495-8C37-75A36540B3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A0B03CD-836C-4FF0-B25B-273C20CF73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6CF860-63BB-4D3F-9416-936AE0E803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A56603-1383-4A3E-88F3-5CE27EE036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8488"/>
            <a:ext cx="7772400" cy="311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9207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2020-11-21T02:33:51.422</cp:lastPrinted>
  <dcterms:created xsi:type="dcterms:W3CDTF">2020-11-21T02:33:51Z</dcterms:created>
  <dcterms:modified xsi:type="dcterms:W3CDTF">2020-11-21T02:33:51Z</dcterms:modified>
</cp:coreProperties>
</file>